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5E13B2-3FCD-4078-8D26-040FA39245C4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1B2588-4BF6-43BE-AEC3-27CA5680E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926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prstTxWarp prst="textWave1">
              <a:avLst/>
            </a:prstTxWarp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TRƯƠNG MẠNH KỲ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TRƯƠNG MẠNH KỲ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TRƯƠNG MẠNH KỲ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TRƯƠNG MẠNH KỲ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TRƯƠNG MẠNH KỲ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28/6/2016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TRƯƠNG MẠNH KỲ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28/6/2016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TRƯƠNG MẠNH KỲ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28/6/2016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TRƯƠNG MẠNH KỲ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28/6/2016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TRƯƠNG MẠNH KỲ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28/6/2016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TRƯƠNG MẠNH KỲ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28/6/2016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TRƯƠNG MẠNH KỲ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vi-VN" smtClean="0"/>
              <a:t>28/6/2016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vi-VN" smtClean="0"/>
              <a:t>TRƯƠNG MẠNH KỲ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Program Files (x86)\Microsoft Office\MEDIA\CAGCAT10\j0196374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330677" cy="139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28600"/>
            <a:ext cx="7696200" cy="1470025"/>
          </a:xfrm>
        </p:spPr>
        <p:txBody>
          <a:bodyPr/>
          <a:lstStyle/>
          <a:p>
            <a:r>
              <a:rPr lang="en-US" dirty="0" smtClean="0"/>
              <a:t>PHƯƠNG PHÁP SÁNG TẠO SCAMPER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3581400"/>
            <a:ext cx="2133600" cy="609600"/>
          </a:xfrm>
        </p:spPr>
        <p:txBody>
          <a:bodyPr/>
          <a:lstStyle/>
          <a:p>
            <a:r>
              <a:rPr lang="en-US" dirty="0" smtClean="0"/>
              <a:t>SCAMPER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4038600" y="18288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err="1" smtClean="0"/>
              <a:t>Subtuition</a:t>
            </a:r>
            <a:endParaRPr lang="en-US" sz="1000" dirty="0" smtClean="0"/>
          </a:p>
          <a:p>
            <a:pPr algn="ctr"/>
            <a:r>
              <a:rPr lang="en-US" sz="1000" dirty="0" smtClean="0"/>
              <a:t>(</a:t>
            </a:r>
            <a:r>
              <a:rPr lang="en-US" sz="1000" dirty="0" err="1" smtClean="0"/>
              <a:t>thay</a:t>
            </a:r>
            <a:r>
              <a:rPr lang="en-US" sz="1000" dirty="0" smtClean="0"/>
              <a:t> </a:t>
            </a:r>
            <a:r>
              <a:rPr lang="en-US" sz="1000" dirty="0" err="1" smtClean="0"/>
              <a:t>thế</a:t>
            </a:r>
            <a:r>
              <a:rPr lang="en-US" sz="1000" dirty="0"/>
              <a:t>)</a:t>
            </a:r>
          </a:p>
        </p:txBody>
      </p:sp>
      <p:sp>
        <p:nvSpPr>
          <p:cNvPr id="5" name="Oval 4"/>
          <p:cNvSpPr/>
          <p:nvPr/>
        </p:nvSpPr>
        <p:spPr>
          <a:xfrm>
            <a:off x="5835795" y="2376055"/>
            <a:ext cx="1062904" cy="10906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Combine</a:t>
            </a:r>
          </a:p>
          <a:p>
            <a:pPr algn="ctr"/>
            <a:r>
              <a:rPr lang="en-US" sz="1000" dirty="0" smtClean="0"/>
              <a:t>(</a:t>
            </a:r>
            <a:r>
              <a:rPr lang="en-US" sz="1000" dirty="0" err="1" smtClean="0"/>
              <a:t>kết</a:t>
            </a:r>
            <a:r>
              <a:rPr lang="en-US" sz="1000" dirty="0" smtClean="0"/>
              <a:t> </a:t>
            </a:r>
            <a:r>
              <a:rPr lang="en-US" sz="1000" dirty="0" err="1" smtClean="0"/>
              <a:t>hợp</a:t>
            </a:r>
            <a:r>
              <a:rPr lang="en-US" sz="1000" dirty="0" smtClean="0"/>
              <a:t>)</a:t>
            </a:r>
            <a:endParaRPr lang="en-US" sz="1000" dirty="0"/>
          </a:p>
        </p:txBody>
      </p:sp>
      <p:sp>
        <p:nvSpPr>
          <p:cNvPr id="12" name="Oval 11"/>
          <p:cNvSpPr/>
          <p:nvPr/>
        </p:nvSpPr>
        <p:spPr>
          <a:xfrm>
            <a:off x="2362200" y="23622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Reverse</a:t>
            </a:r>
          </a:p>
          <a:p>
            <a:pPr algn="ctr"/>
            <a:r>
              <a:rPr lang="en-US" sz="1000" dirty="0" smtClean="0"/>
              <a:t>(</a:t>
            </a:r>
            <a:r>
              <a:rPr lang="en-US" sz="1000" dirty="0" err="1" smtClean="0"/>
              <a:t>đảo</a:t>
            </a:r>
            <a:r>
              <a:rPr lang="en-US" sz="1000" dirty="0" smtClean="0"/>
              <a:t> </a:t>
            </a:r>
            <a:r>
              <a:rPr lang="en-US" sz="1000" dirty="0" err="1" smtClean="0"/>
              <a:t>ngược</a:t>
            </a:r>
            <a:r>
              <a:rPr lang="en-US" sz="1000" dirty="0" smtClean="0"/>
              <a:t>)</a:t>
            </a:r>
          </a:p>
        </p:txBody>
      </p:sp>
      <p:sp>
        <p:nvSpPr>
          <p:cNvPr id="13" name="Oval 12"/>
          <p:cNvSpPr/>
          <p:nvPr/>
        </p:nvSpPr>
        <p:spPr>
          <a:xfrm>
            <a:off x="6019800" y="3810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Adapt</a:t>
            </a:r>
          </a:p>
          <a:p>
            <a:pPr algn="ctr"/>
            <a:r>
              <a:rPr lang="en-US" sz="1000" dirty="0" smtClean="0"/>
              <a:t>(</a:t>
            </a:r>
            <a:r>
              <a:rPr lang="en-US" sz="1000" dirty="0" err="1" smtClean="0"/>
              <a:t>thích</a:t>
            </a:r>
            <a:r>
              <a:rPr lang="en-US" sz="1000" dirty="0" smtClean="0"/>
              <a:t> </a:t>
            </a:r>
            <a:r>
              <a:rPr lang="en-US" sz="1000" dirty="0" err="1" smtClean="0"/>
              <a:t>nghi</a:t>
            </a:r>
            <a:r>
              <a:rPr lang="en-US" sz="1000" dirty="0" smtClean="0"/>
              <a:t>)</a:t>
            </a:r>
            <a:endParaRPr lang="en-US" sz="1000" dirty="0"/>
          </a:p>
        </p:txBody>
      </p:sp>
      <p:sp>
        <p:nvSpPr>
          <p:cNvPr id="14" name="Oval 13"/>
          <p:cNvSpPr/>
          <p:nvPr/>
        </p:nvSpPr>
        <p:spPr>
          <a:xfrm>
            <a:off x="4953000" y="47244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Modify</a:t>
            </a:r>
          </a:p>
          <a:p>
            <a:pPr algn="ctr"/>
            <a:r>
              <a:rPr lang="en-US" sz="1000" dirty="0" smtClean="0"/>
              <a:t>(</a:t>
            </a:r>
            <a:r>
              <a:rPr lang="en-US" sz="1000" dirty="0" err="1" smtClean="0"/>
              <a:t>hiểu</a:t>
            </a:r>
            <a:r>
              <a:rPr lang="en-US" sz="1000" dirty="0" smtClean="0"/>
              <a:t> </a:t>
            </a:r>
            <a:r>
              <a:rPr lang="en-US" sz="1000" dirty="0" err="1" smtClean="0"/>
              <a:t>chỉnh</a:t>
            </a:r>
            <a:r>
              <a:rPr lang="en-US" sz="1000" dirty="0"/>
              <a:t>)</a:t>
            </a:r>
            <a:endParaRPr lang="en-US" sz="1000" dirty="0" smtClean="0"/>
          </a:p>
        </p:txBody>
      </p:sp>
      <p:sp>
        <p:nvSpPr>
          <p:cNvPr id="15" name="Oval 14"/>
          <p:cNvSpPr/>
          <p:nvPr/>
        </p:nvSpPr>
        <p:spPr>
          <a:xfrm>
            <a:off x="3200400" y="47244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Put</a:t>
            </a:r>
          </a:p>
          <a:p>
            <a:pPr algn="ctr"/>
            <a:r>
              <a:rPr lang="en-US" sz="1000" dirty="0" smtClean="0"/>
              <a:t>(</a:t>
            </a:r>
            <a:r>
              <a:rPr lang="en-US" sz="1000" dirty="0" err="1" smtClean="0"/>
              <a:t>thêm</a:t>
            </a:r>
            <a:r>
              <a:rPr lang="en-US" sz="1000" dirty="0" smtClean="0"/>
              <a:t> </a:t>
            </a:r>
            <a:r>
              <a:rPr lang="en-US" sz="1000" dirty="0" err="1" smtClean="0"/>
              <a:t>vào</a:t>
            </a:r>
            <a:r>
              <a:rPr lang="en-US" sz="1000" dirty="0" smtClean="0"/>
              <a:t>)</a:t>
            </a:r>
          </a:p>
        </p:txBody>
      </p:sp>
      <p:sp>
        <p:nvSpPr>
          <p:cNvPr id="16" name="Oval 15"/>
          <p:cNvSpPr/>
          <p:nvPr/>
        </p:nvSpPr>
        <p:spPr>
          <a:xfrm>
            <a:off x="2105891" y="3810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Eliminate</a:t>
            </a:r>
          </a:p>
          <a:p>
            <a:pPr algn="ctr"/>
            <a:r>
              <a:rPr lang="en-US" sz="1000" dirty="0" smtClean="0"/>
              <a:t>(</a:t>
            </a:r>
            <a:r>
              <a:rPr lang="en-US" sz="1000" dirty="0" err="1" smtClean="0"/>
              <a:t>loại</a:t>
            </a:r>
            <a:r>
              <a:rPr lang="en-US" sz="1000" dirty="0" smtClean="0"/>
              <a:t> </a:t>
            </a:r>
            <a:r>
              <a:rPr lang="en-US" sz="1000" dirty="0" err="1" smtClean="0"/>
              <a:t>bỏ</a:t>
            </a:r>
            <a:r>
              <a:rPr lang="en-US" sz="1000" dirty="0" smtClean="0"/>
              <a:t>)</a:t>
            </a:r>
            <a:endParaRPr lang="en-US" sz="10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28/6/2016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TRƯƠNG MẠNH KỲ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736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- Substitute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err="1" smtClean="0"/>
              <a:t>Là</a:t>
            </a:r>
            <a:r>
              <a:rPr lang="en-US" sz="1800" dirty="0" smtClean="0"/>
              <a:t> </a:t>
            </a:r>
            <a:r>
              <a:rPr lang="en-US" sz="1800" dirty="0" err="1" smtClean="0"/>
              <a:t>suy</a:t>
            </a:r>
            <a:r>
              <a:rPr lang="en-US" sz="1800" dirty="0" smtClean="0"/>
              <a:t> </a:t>
            </a:r>
            <a:r>
              <a:rPr lang="en-US" sz="1800" dirty="0" err="1" smtClean="0"/>
              <a:t>nghỉ</a:t>
            </a:r>
            <a:r>
              <a:rPr lang="en-US" sz="1800" dirty="0" smtClean="0"/>
              <a:t> </a:t>
            </a:r>
            <a:r>
              <a:rPr lang="en-US" sz="1800" dirty="0" err="1" smtClean="0"/>
              <a:t>về</a:t>
            </a:r>
            <a:r>
              <a:rPr lang="en-US" sz="1800" dirty="0" smtClean="0"/>
              <a:t> </a:t>
            </a:r>
            <a:r>
              <a:rPr lang="en-US" sz="1800" dirty="0" err="1" smtClean="0"/>
              <a:t>sự</a:t>
            </a:r>
            <a:r>
              <a:rPr lang="en-US" sz="1800" dirty="0" smtClean="0"/>
              <a:t> </a:t>
            </a:r>
            <a:r>
              <a:rPr lang="en-US" sz="1800" dirty="0" err="1" smtClean="0"/>
              <a:t>thay</a:t>
            </a:r>
            <a:r>
              <a:rPr lang="en-US" sz="1800" dirty="0" smtClean="0"/>
              <a:t> </a:t>
            </a:r>
            <a:r>
              <a:rPr lang="en-US" sz="1800" dirty="0" err="1" smtClean="0"/>
              <a:t>thế</a:t>
            </a:r>
            <a:r>
              <a:rPr lang="en-US" sz="1800" dirty="0" smtClean="0"/>
              <a:t> , </a:t>
            </a:r>
            <a:r>
              <a:rPr lang="en-US" sz="1800" dirty="0" err="1" smtClean="0"/>
              <a:t>thay</a:t>
            </a:r>
            <a:r>
              <a:rPr lang="en-US" sz="1800" dirty="0" smtClean="0"/>
              <a:t> </a:t>
            </a:r>
            <a:r>
              <a:rPr lang="en-US" sz="1800" dirty="0" err="1" smtClean="0"/>
              <a:t>những</a:t>
            </a:r>
            <a:r>
              <a:rPr lang="en-US" sz="1800" dirty="0" smtClean="0"/>
              <a:t> </a:t>
            </a:r>
            <a:r>
              <a:rPr lang="en-US" sz="1800" dirty="0" err="1" smtClean="0"/>
              <a:t>thứ</a:t>
            </a:r>
            <a:r>
              <a:rPr lang="en-US" sz="1800" dirty="0" smtClean="0"/>
              <a:t> </a:t>
            </a:r>
            <a:r>
              <a:rPr lang="en-US" sz="1800" dirty="0" err="1" smtClean="0"/>
              <a:t>cũ</a:t>
            </a:r>
            <a:r>
              <a:rPr lang="en-US" sz="1800" dirty="0" smtClean="0"/>
              <a:t> </a:t>
            </a:r>
            <a:r>
              <a:rPr lang="en-US" sz="1800" dirty="0" err="1" smtClean="0"/>
              <a:t>thành</a:t>
            </a:r>
            <a:r>
              <a:rPr lang="en-US" sz="1800" dirty="0" smtClean="0"/>
              <a:t> </a:t>
            </a:r>
            <a:r>
              <a:rPr lang="en-US" sz="1800" dirty="0" err="1" smtClean="0"/>
              <a:t>những</a:t>
            </a:r>
            <a:r>
              <a:rPr lang="en-US" sz="1800" dirty="0" smtClean="0"/>
              <a:t> </a:t>
            </a:r>
            <a:r>
              <a:rPr lang="en-US" sz="1800" dirty="0" err="1" smtClean="0"/>
              <a:t>thứ</a:t>
            </a:r>
            <a:r>
              <a:rPr lang="en-US" sz="1800" dirty="0" smtClean="0"/>
              <a:t> </a:t>
            </a:r>
            <a:r>
              <a:rPr lang="en-US" sz="1800" dirty="0" err="1" smtClean="0"/>
              <a:t>mới</a:t>
            </a:r>
            <a:r>
              <a:rPr lang="en-US" sz="1800" dirty="0" smtClean="0"/>
              <a:t> , </a:t>
            </a:r>
            <a:r>
              <a:rPr lang="en-US" sz="1800" dirty="0" err="1" smtClean="0"/>
              <a:t>thay</a:t>
            </a:r>
            <a:r>
              <a:rPr lang="en-US" sz="1800" dirty="0" smtClean="0"/>
              <a:t> </a:t>
            </a:r>
            <a:r>
              <a:rPr lang="en-US" sz="1800" dirty="0" err="1" smtClean="0"/>
              <a:t>thế</a:t>
            </a:r>
            <a:r>
              <a:rPr lang="en-US" sz="1800" dirty="0" smtClean="0"/>
              <a:t> </a:t>
            </a:r>
            <a:r>
              <a:rPr lang="en-US" sz="1800" dirty="0" err="1" smtClean="0"/>
              <a:t>một</a:t>
            </a:r>
            <a:r>
              <a:rPr lang="en-US" sz="1800" dirty="0" smtClean="0"/>
              <a:t> </a:t>
            </a:r>
            <a:r>
              <a:rPr lang="en-US" sz="1800" dirty="0" err="1" smtClean="0"/>
              <a:t>bộ</a:t>
            </a:r>
            <a:r>
              <a:rPr lang="en-US" sz="1800" dirty="0" smtClean="0"/>
              <a:t> </a:t>
            </a:r>
            <a:r>
              <a:rPr lang="en-US" sz="1800" dirty="0" err="1" smtClean="0"/>
              <a:t>phận</a:t>
            </a:r>
            <a:r>
              <a:rPr lang="en-US" sz="1800" dirty="0" smtClean="0"/>
              <a:t> hay </a:t>
            </a:r>
            <a:r>
              <a:rPr lang="en-US" sz="1800" dirty="0" err="1" smtClean="0"/>
              <a:t>toàn</a:t>
            </a:r>
            <a:r>
              <a:rPr lang="en-US" sz="1800" dirty="0" smtClean="0"/>
              <a:t> </a:t>
            </a:r>
            <a:r>
              <a:rPr lang="en-US" sz="1800" dirty="0" err="1" smtClean="0"/>
              <a:t>bộ</a:t>
            </a:r>
            <a:r>
              <a:rPr lang="en-US" sz="1800" dirty="0" smtClean="0"/>
              <a:t> </a:t>
            </a:r>
            <a:r>
              <a:rPr lang="en-US" sz="1800" dirty="0" err="1" smtClean="0"/>
              <a:t>sản</a:t>
            </a:r>
            <a:r>
              <a:rPr lang="en-US" sz="1800" dirty="0" smtClean="0"/>
              <a:t> </a:t>
            </a:r>
            <a:r>
              <a:rPr lang="en-US" sz="1800" dirty="0" err="1" smtClean="0"/>
              <a:t>phẩm</a:t>
            </a:r>
            <a:r>
              <a:rPr lang="en-US" sz="1800" dirty="0" smtClean="0"/>
              <a:t> </a:t>
            </a:r>
            <a:r>
              <a:rPr lang="en-US" sz="1800" dirty="0" err="1" smtClean="0"/>
              <a:t>cũ</a:t>
            </a:r>
            <a:r>
              <a:rPr lang="en-US" sz="1800" dirty="0" smtClean="0"/>
              <a:t> </a:t>
            </a:r>
            <a:r>
              <a:rPr lang="en-US" sz="1800" dirty="0" err="1" smtClean="0"/>
              <a:t>thành</a:t>
            </a:r>
            <a:r>
              <a:rPr lang="en-US" sz="1800" dirty="0" smtClean="0"/>
              <a:t> </a:t>
            </a:r>
            <a:r>
              <a:rPr lang="en-US" sz="1800" dirty="0" err="1" smtClean="0"/>
              <a:t>những</a:t>
            </a:r>
            <a:r>
              <a:rPr lang="en-US" sz="1800" dirty="0" smtClean="0"/>
              <a:t> ý </a:t>
            </a:r>
            <a:r>
              <a:rPr lang="en-US" sz="1800" dirty="0" err="1" smtClean="0"/>
              <a:t>tưởng</a:t>
            </a:r>
            <a:r>
              <a:rPr lang="en-US" sz="1800" dirty="0" smtClean="0"/>
              <a:t> </a:t>
            </a:r>
            <a:r>
              <a:rPr lang="en-US" sz="1800" dirty="0" err="1" smtClean="0"/>
              <a:t>mới</a:t>
            </a:r>
            <a:r>
              <a:rPr lang="en-US" sz="1800" dirty="0" smtClean="0"/>
              <a:t> hay </a:t>
            </a:r>
            <a:r>
              <a:rPr lang="en-US" sz="1800" dirty="0" err="1" smtClean="0"/>
              <a:t>hơn</a:t>
            </a:r>
            <a:r>
              <a:rPr lang="en-US" sz="1800" dirty="0" smtClean="0"/>
              <a:t> </a:t>
            </a:r>
            <a:r>
              <a:rPr lang="en-US" sz="1800" dirty="0" err="1" smtClean="0"/>
              <a:t>và</a:t>
            </a:r>
            <a:r>
              <a:rPr lang="en-US" sz="1800" dirty="0" smtClean="0"/>
              <a:t> </a:t>
            </a:r>
            <a:r>
              <a:rPr lang="en-US" sz="1800" dirty="0" err="1" smtClean="0"/>
              <a:t>phù</a:t>
            </a:r>
            <a:r>
              <a:rPr lang="en-US" sz="1800" dirty="0" smtClean="0"/>
              <a:t> </a:t>
            </a:r>
            <a:r>
              <a:rPr lang="en-US" sz="1800" dirty="0" err="1" smtClean="0"/>
              <a:t>hơn</a:t>
            </a:r>
            <a:r>
              <a:rPr lang="en-US" sz="1800" dirty="0" smtClean="0"/>
              <a:t> </a:t>
            </a:r>
            <a:r>
              <a:rPr lang="en-US" sz="1800" dirty="0" err="1" smtClean="0"/>
              <a:t>tốt</a:t>
            </a:r>
            <a:r>
              <a:rPr lang="en-US" sz="1800" dirty="0" smtClean="0"/>
              <a:t> </a:t>
            </a:r>
            <a:r>
              <a:rPr lang="en-US" sz="1800" dirty="0" err="1" smtClean="0"/>
              <a:t>hơn</a:t>
            </a:r>
            <a:r>
              <a:rPr lang="en-US" sz="1800" dirty="0" smtClean="0"/>
              <a:t> .</a:t>
            </a:r>
          </a:p>
          <a:p>
            <a:pPr marL="0" indent="0">
              <a:buNone/>
            </a:pPr>
            <a:r>
              <a:rPr lang="en-US" sz="1800" dirty="0" err="1" smtClean="0"/>
              <a:t>Một</a:t>
            </a:r>
            <a:r>
              <a:rPr lang="en-US" sz="1800" dirty="0" smtClean="0"/>
              <a:t> </a:t>
            </a:r>
            <a:r>
              <a:rPr lang="en-US" sz="1800" dirty="0" err="1" smtClean="0"/>
              <a:t>vài</a:t>
            </a:r>
            <a:r>
              <a:rPr lang="en-US" sz="1800" dirty="0" smtClean="0"/>
              <a:t> </a:t>
            </a:r>
            <a:r>
              <a:rPr lang="en-US" sz="1800" dirty="0" err="1" smtClean="0"/>
              <a:t>câu</a:t>
            </a:r>
            <a:r>
              <a:rPr lang="en-US" sz="1800" dirty="0" smtClean="0"/>
              <a:t> </a:t>
            </a:r>
            <a:r>
              <a:rPr lang="en-US" sz="1800" dirty="0" err="1" smtClean="0"/>
              <a:t>hỏi</a:t>
            </a:r>
            <a:r>
              <a:rPr lang="en-US" sz="1800" dirty="0" smtClean="0"/>
              <a:t> </a:t>
            </a:r>
            <a:r>
              <a:rPr lang="en-US" sz="1800" dirty="0" err="1" smtClean="0"/>
              <a:t>gợi</a:t>
            </a:r>
            <a:r>
              <a:rPr lang="en-US" sz="1800" dirty="0" smtClean="0"/>
              <a:t> ý :</a:t>
            </a:r>
          </a:p>
          <a:p>
            <a:pPr marL="0" indent="0">
              <a:buNone/>
            </a:pPr>
            <a:r>
              <a:rPr lang="en-US" sz="1800" dirty="0" smtClean="0"/>
              <a:t>-</a:t>
            </a: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thể</a:t>
            </a:r>
            <a:r>
              <a:rPr lang="en-US" sz="1800" dirty="0" smtClean="0"/>
              <a:t> </a:t>
            </a:r>
            <a:r>
              <a:rPr lang="en-US" sz="1800" dirty="0" err="1" smtClean="0"/>
              <a:t>thay</a:t>
            </a:r>
            <a:r>
              <a:rPr lang="en-US" sz="1800" dirty="0" smtClean="0"/>
              <a:t> </a:t>
            </a:r>
            <a:r>
              <a:rPr lang="en-US" sz="1800" dirty="0" err="1" smtClean="0"/>
              <a:t>thế</a:t>
            </a:r>
            <a:r>
              <a:rPr lang="en-US" sz="1800" dirty="0" smtClean="0"/>
              <a:t> </a:t>
            </a:r>
            <a:r>
              <a:rPr lang="en-US" sz="1800" dirty="0" err="1" smtClean="0"/>
              <a:t>thành</a:t>
            </a:r>
            <a:r>
              <a:rPr lang="en-US" sz="1800" dirty="0" smtClean="0"/>
              <a:t> </a:t>
            </a:r>
            <a:r>
              <a:rPr lang="en-US" sz="1800" dirty="0" err="1" smtClean="0"/>
              <a:t>phần</a:t>
            </a:r>
            <a:r>
              <a:rPr lang="en-US" sz="1800" dirty="0" smtClean="0"/>
              <a:t> </a:t>
            </a:r>
            <a:r>
              <a:rPr lang="en-US" sz="1800" dirty="0" err="1" smtClean="0"/>
              <a:t>nào</a:t>
            </a:r>
            <a:r>
              <a:rPr lang="en-US" sz="1800" dirty="0" smtClean="0"/>
              <a:t> ?</a:t>
            </a:r>
          </a:p>
          <a:p>
            <a:pPr marL="0" indent="0">
              <a:buNone/>
            </a:pPr>
            <a:r>
              <a:rPr lang="en-US" sz="1800" dirty="0" smtClean="0"/>
              <a:t>-</a:t>
            </a: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thể</a:t>
            </a:r>
            <a:r>
              <a:rPr lang="en-US" sz="1800" dirty="0" smtClean="0"/>
              <a:t> </a:t>
            </a:r>
            <a:r>
              <a:rPr lang="en-US" sz="1800" dirty="0" err="1" smtClean="0"/>
              <a:t>thay</a:t>
            </a:r>
            <a:r>
              <a:rPr lang="en-US" sz="1800" dirty="0" smtClean="0"/>
              <a:t> </a:t>
            </a:r>
            <a:r>
              <a:rPr lang="en-US" sz="1800" dirty="0" err="1" smtClean="0"/>
              <a:t>thế</a:t>
            </a:r>
            <a:r>
              <a:rPr lang="en-US" sz="1800" dirty="0" smtClean="0"/>
              <a:t> </a:t>
            </a:r>
            <a:r>
              <a:rPr lang="en-US" sz="1800" dirty="0" err="1" smtClean="0"/>
              <a:t>ai</a:t>
            </a:r>
            <a:r>
              <a:rPr lang="en-US" sz="1800" dirty="0" smtClean="0"/>
              <a:t>?</a:t>
            </a:r>
          </a:p>
          <a:p>
            <a:pPr marL="0" indent="0">
              <a:buNone/>
            </a:pPr>
            <a:r>
              <a:rPr lang="en-US" sz="1800" dirty="0" smtClean="0"/>
              <a:t>-</a:t>
            </a: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thể</a:t>
            </a:r>
            <a:r>
              <a:rPr lang="en-US" sz="1800" dirty="0" smtClean="0"/>
              <a:t> </a:t>
            </a:r>
            <a:r>
              <a:rPr lang="en-US" sz="1800" dirty="0" err="1" smtClean="0"/>
              <a:t>thay</a:t>
            </a:r>
            <a:r>
              <a:rPr lang="en-US" sz="1800" dirty="0" smtClean="0"/>
              <a:t> </a:t>
            </a:r>
            <a:r>
              <a:rPr lang="en-US" sz="1800" dirty="0" err="1" smtClean="0"/>
              <a:t>thế</a:t>
            </a:r>
            <a:r>
              <a:rPr lang="en-US" sz="1800" dirty="0" smtClean="0"/>
              <a:t> </a:t>
            </a:r>
            <a:r>
              <a:rPr lang="en-US" sz="1800" dirty="0" err="1" smtClean="0"/>
              <a:t>vị</a:t>
            </a:r>
            <a:r>
              <a:rPr lang="en-US" sz="1800" dirty="0" smtClean="0"/>
              <a:t> </a:t>
            </a:r>
            <a:r>
              <a:rPr lang="en-US" sz="1800" dirty="0" err="1" smtClean="0"/>
              <a:t>trí</a:t>
            </a:r>
            <a:r>
              <a:rPr lang="en-US" sz="1800" dirty="0" smtClean="0"/>
              <a:t> , </a:t>
            </a:r>
            <a:r>
              <a:rPr lang="en-US" sz="1800" dirty="0" err="1" smtClean="0"/>
              <a:t>thời</a:t>
            </a:r>
            <a:r>
              <a:rPr lang="en-US" sz="1800" dirty="0" smtClean="0"/>
              <a:t> </a:t>
            </a:r>
            <a:r>
              <a:rPr lang="en-US" sz="1800" dirty="0" err="1" smtClean="0"/>
              <a:t>gian</a:t>
            </a:r>
            <a:r>
              <a:rPr lang="en-US" sz="1800" dirty="0" smtClean="0"/>
              <a:t> , </a:t>
            </a:r>
            <a:r>
              <a:rPr lang="en-US" sz="1800" dirty="0" err="1" smtClean="0"/>
              <a:t>kế</a:t>
            </a:r>
            <a:r>
              <a:rPr lang="en-US" sz="1800" dirty="0" smtClean="0"/>
              <a:t> </a:t>
            </a:r>
            <a:r>
              <a:rPr lang="en-US" sz="1800" dirty="0" err="1" smtClean="0"/>
              <a:t>hoạch</a:t>
            </a:r>
            <a:r>
              <a:rPr lang="en-US" sz="1800" dirty="0" smtClean="0"/>
              <a:t> , qui </a:t>
            </a:r>
            <a:r>
              <a:rPr lang="en-US" sz="1800" dirty="0" err="1" smtClean="0"/>
              <a:t>trình</a:t>
            </a:r>
            <a:r>
              <a:rPr lang="en-US" sz="1800" dirty="0" smtClean="0"/>
              <a:t> , </a:t>
            </a:r>
            <a:r>
              <a:rPr lang="en-US" sz="1800" dirty="0" err="1" smtClean="0"/>
              <a:t>hệ</a:t>
            </a:r>
            <a:r>
              <a:rPr lang="en-US" sz="1800" dirty="0" smtClean="0"/>
              <a:t> </a:t>
            </a:r>
            <a:r>
              <a:rPr lang="en-US" sz="1800" dirty="0" err="1" smtClean="0"/>
              <a:t>thống</a:t>
            </a:r>
            <a:r>
              <a:rPr lang="en-US" sz="1800" dirty="0" smtClean="0"/>
              <a:t> </a:t>
            </a:r>
            <a:r>
              <a:rPr lang="en-US" sz="1800" dirty="0" err="1" smtClean="0"/>
              <a:t>nào</a:t>
            </a:r>
            <a:r>
              <a:rPr lang="en-US" sz="1800" dirty="0" smtClean="0"/>
              <a:t>?</a:t>
            </a:r>
          </a:p>
          <a:p>
            <a:pPr marL="0" indent="0">
              <a:buNone/>
            </a:pPr>
            <a:r>
              <a:rPr lang="en-US" sz="1800" dirty="0" smtClean="0"/>
              <a:t>-</a:t>
            </a: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thể</a:t>
            </a:r>
            <a:r>
              <a:rPr lang="en-US" sz="1800" dirty="0" smtClean="0"/>
              <a:t> </a:t>
            </a:r>
            <a:r>
              <a:rPr lang="en-US" sz="1800" dirty="0" err="1" smtClean="0"/>
              <a:t>sự</a:t>
            </a:r>
            <a:r>
              <a:rPr lang="en-US" sz="1800" dirty="0" smtClean="0"/>
              <a:t> </a:t>
            </a:r>
            <a:r>
              <a:rPr lang="en-US" sz="1800" dirty="0" err="1" smtClean="0"/>
              <a:t>dụng</a:t>
            </a:r>
            <a:r>
              <a:rPr lang="en-US" sz="1800" dirty="0" smtClean="0"/>
              <a:t> ý </a:t>
            </a:r>
            <a:r>
              <a:rPr lang="en-US" sz="1800" dirty="0" err="1" smtClean="0"/>
              <a:t>tưởng</a:t>
            </a:r>
            <a:r>
              <a:rPr lang="en-US" sz="1800" dirty="0" smtClean="0"/>
              <a:t> </a:t>
            </a:r>
            <a:r>
              <a:rPr lang="en-US" sz="1800" dirty="0" err="1" smtClean="0"/>
              <a:t>này</a:t>
            </a:r>
            <a:r>
              <a:rPr lang="en-US" sz="1800" dirty="0" smtClean="0"/>
              <a:t> ở </a:t>
            </a:r>
            <a:r>
              <a:rPr lang="en-US" sz="1800" dirty="0" err="1" smtClean="0"/>
              <a:t>vị</a:t>
            </a:r>
            <a:r>
              <a:rPr lang="en-US" sz="1800" dirty="0" smtClean="0"/>
              <a:t> </a:t>
            </a:r>
            <a:r>
              <a:rPr lang="en-US" sz="1800" dirty="0" err="1" smtClean="0"/>
              <a:t>trí</a:t>
            </a:r>
            <a:r>
              <a:rPr lang="en-US" sz="1800" dirty="0" smtClean="0"/>
              <a:t> </a:t>
            </a:r>
            <a:r>
              <a:rPr lang="en-US" sz="1800" dirty="0" err="1" smtClean="0"/>
              <a:t>khác</a:t>
            </a:r>
            <a:r>
              <a:rPr lang="en-US" sz="1800" dirty="0" smtClean="0"/>
              <a:t> </a:t>
            </a:r>
            <a:r>
              <a:rPr lang="en-US" sz="1800" dirty="0" err="1" smtClean="0"/>
              <a:t>không</a:t>
            </a:r>
            <a:r>
              <a:rPr lang="en-US" sz="1800" dirty="0" smtClean="0"/>
              <a:t>?</a:t>
            </a:r>
          </a:p>
        </p:txBody>
      </p:sp>
      <p:pic>
        <p:nvPicPr>
          <p:cNvPr id="3074" name="Picture 2" descr="C:\Program Files (x86)\Microsoft Office\MEDIA\CAGCAT10\j0199549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133600"/>
            <a:ext cx="2590801" cy="278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TRƯƠNG MẠNH KỲ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73558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– Combine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err="1" smtClean="0"/>
              <a:t>Là</a:t>
            </a:r>
            <a:r>
              <a:rPr lang="en-US" sz="1800" dirty="0" smtClean="0"/>
              <a:t> </a:t>
            </a:r>
            <a:r>
              <a:rPr lang="en-US" sz="1800" dirty="0" err="1" smtClean="0"/>
              <a:t>kết</a:t>
            </a:r>
            <a:r>
              <a:rPr lang="en-US" sz="1800" dirty="0" smtClean="0"/>
              <a:t> </a:t>
            </a:r>
            <a:r>
              <a:rPr lang="en-US" sz="1800" dirty="0" err="1" smtClean="0"/>
              <a:t>hợp</a:t>
            </a:r>
            <a:r>
              <a:rPr lang="en-US" sz="1800" dirty="0" smtClean="0"/>
              <a:t> </a:t>
            </a:r>
            <a:r>
              <a:rPr lang="en-US" sz="1800" dirty="0" err="1" smtClean="0"/>
              <a:t>vật</a:t>
            </a:r>
            <a:r>
              <a:rPr lang="en-US" sz="1800" dirty="0" smtClean="0"/>
              <a:t> </a:t>
            </a:r>
            <a:r>
              <a:rPr lang="en-US" sz="1800" dirty="0" err="1" smtClean="0"/>
              <a:t>chất</a:t>
            </a:r>
            <a:r>
              <a:rPr lang="en-US" sz="1800" dirty="0" smtClean="0"/>
              <a:t> </a:t>
            </a:r>
            <a:r>
              <a:rPr lang="en-US" sz="1800" dirty="0" err="1" smtClean="0"/>
              <a:t>với</a:t>
            </a:r>
            <a:r>
              <a:rPr lang="en-US" sz="1800" dirty="0" smtClean="0"/>
              <a:t> </a:t>
            </a:r>
            <a:r>
              <a:rPr lang="en-US" sz="1800" dirty="0" err="1" smtClean="0"/>
              <a:t>vật</a:t>
            </a:r>
            <a:r>
              <a:rPr lang="en-US" sz="1800" dirty="0" smtClean="0"/>
              <a:t> </a:t>
            </a:r>
            <a:r>
              <a:rPr lang="en-US" sz="1800" dirty="0" err="1" smtClean="0"/>
              <a:t>chất</a:t>
            </a:r>
            <a:r>
              <a:rPr lang="en-US" sz="1800" dirty="0" smtClean="0"/>
              <a:t> , </a:t>
            </a:r>
            <a:r>
              <a:rPr lang="en-US" sz="1800" dirty="0" err="1" smtClean="0"/>
              <a:t>thông</a:t>
            </a:r>
            <a:r>
              <a:rPr lang="en-US" sz="1800" dirty="0" smtClean="0"/>
              <a:t> tin </a:t>
            </a:r>
            <a:r>
              <a:rPr lang="en-US" sz="1800" dirty="0" err="1" smtClean="0"/>
              <a:t>dịch</a:t>
            </a:r>
            <a:r>
              <a:rPr lang="en-US" sz="1800" dirty="0" smtClean="0"/>
              <a:t> </a:t>
            </a:r>
            <a:r>
              <a:rPr lang="en-US" sz="1800" dirty="0" err="1" smtClean="0"/>
              <a:t>vụ</a:t>
            </a:r>
            <a:r>
              <a:rPr lang="en-US" sz="1800" dirty="0" smtClean="0"/>
              <a:t> </a:t>
            </a:r>
            <a:r>
              <a:rPr lang="en-US" sz="1800" dirty="0" err="1" smtClean="0"/>
              <a:t>với</a:t>
            </a:r>
            <a:r>
              <a:rPr lang="en-US" sz="1800" dirty="0" smtClean="0"/>
              <a:t> </a:t>
            </a:r>
            <a:r>
              <a:rPr lang="en-US" sz="1800" dirty="0" err="1" smtClean="0"/>
              <a:t>thông</a:t>
            </a:r>
            <a:r>
              <a:rPr lang="en-US" sz="1800" dirty="0" smtClean="0"/>
              <a:t> tin </a:t>
            </a:r>
            <a:r>
              <a:rPr lang="en-US" sz="1800" dirty="0" err="1" smtClean="0"/>
              <a:t>dịch</a:t>
            </a:r>
            <a:r>
              <a:rPr lang="en-US" sz="1800" dirty="0" smtClean="0"/>
              <a:t> </a:t>
            </a:r>
            <a:r>
              <a:rPr lang="en-US" sz="1800" dirty="0" err="1" smtClean="0"/>
              <a:t>vụ</a:t>
            </a:r>
            <a:r>
              <a:rPr lang="en-US" sz="1800" dirty="0" smtClean="0"/>
              <a:t> hay </a:t>
            </a:r>
            <a:r>
              <a:rPr lang="en-US" sz="1800" dirty="0" err="1" smtClean="0"/>
              <a:t>vật</a:t>
            </a:r>
            <a:r>
              <a:rPr lang="en-US" sz="1800" dirty="0" smtClean="0"/>
              <a:t> </a:t>
            </a:r>
            <a:r>
              <a:rPr lang="en-US" sz="1800" dirty="0" err="1" smtClean="0"/>
              <a:t>chất</a:t>
            </a:r>
            <a:r>
              <a:rPr lang="en-US" sz="1800" dirty="0" smtClean="0"/>
              <a:t> </a:t>
            </a:r>
            <a:r>
              <a:rPr lang="en-US" sz="1800" dirty="0" err="1" smtClean="0"/>
              <a:t>với</a:t>
            </a:r>
            <a:r>
              <a:rPr lang="en-US" sz="1800" dirty="0" smtClean="0"/>
              <a:t> </a:t>
            </a:r>
            <a:r>
              <a:rPr lang="en-US" sz="1800" dirty="0" err="1" smtClean="0"/>
              <a:t>thông</a:t>
            </a:r>
            <a:r>
              <a:rPr lang="en-US" sz="1800" dirty="0" smtClean="0"/>
              <a:t> tin </a:t>
            </a:r>
            <a:r>
              <a:rPr lang="en-US" sz="1800" dirty="0" err="1" smtClean="0"/>
              <a:t>dịch</a:t>
            </a:r>
            <a:r>
              <a:rPr lang="en-US" sz="1800" dirty="0" smtClean="0"/>
              <a:t> </a:t>
            </a:r>
            <a:r>
              <a:rPr lang="en-US" sz="1800" dirty="0" err="1" smtClean="0"/>
              <a:t>vụ</a:t>
            </a:r>
            <a:r>
              <a:rPr lang="en-US" sz="1800" dirty="0" smtClean="0"/>
              <a:t> .</a:t>
            </a:r>
          </a:p>
          <a:p>
            <a:pPr marL="0" indent="0">
              <a:buNone/>
            </a:pPr>
            <a:r>
              <a:rPr lang="en-US" sz="1800" dirty="0" err="1" smtClean="0"/>
              <a:t>Một</a:t>
            </a:r>
            <a:r>
              <a:rPr lang="en-US" sz="1800" dirty="0" smtClean="0"/>
              <a:t> </a:t>
            </a:r>
            <a:r>
              <a:rPr lang="en-US" sz="1800" dirty="0" err="1" smtClean="0"/>
              <a:t>vài</a:t>
            </a:r>
            <a:r>
              <a:rPr lang="en-US" sz="1800" dirty="0" smtClean="0"/>
              <a:t> </a:t>
            </a:r>
            <a:r>
              <a:rPr lang="en-US" sz="1800" dirty="0" err="1" smtClean="0"/>
              <a:t>câu</a:t>
            </a:r>
            <a:r>
              <a:rPr lang="en-US" sz="1800" dirty="0" smtClean="0"/>
              <a:t> </a:t>
            </a:r>
            <a:r>
              <a:rPr lang="en-US" sz="1800" dirty="0" err="1" smtClean="0"/>
              <a:t>hỏi</a:t>
            </a:r>
            <a:r>
              <a:rPr lang="en-US" sz="1800" dirty="0" smtClean="0"/>
              <a:t> </a:t>
            </a:r>
            <a:r>
              <a:rPr lang="en-US" sz="1800" dirty="0" err="1" smtClean="0"/>
              <a:t>gợi</a:t>
            </a:r>
            <a:r>
              <a:rPr lang="en-US" sz="1800" dirty="0" smtClean="0"/>
              <a:t> ý :</a:t>
            </a:r>
          </a:p>
          <a:p>
            <a:pPr marL="0" indent="0">
              <a:buNone/>
            </a:pPr>
            <a:r>
              <a:rPr lang="en-US" sz="1800" dirty="0" smtClean="0"/>
              <a:t>-</a:t>
            </a: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thể</a:t>
            </a:r>
            <a:r>
              <a:rPr lang="en-US" sz="1800" dirty="0" smtClean="0"/>
              <a:t> </a:t>
            </a:r>
            <a:r>
              <a:rPr lang="en-US" sz="1800" dirty="0" err="1" smtClean="0"/>
              <a:t>kết</a:t>
            </a:r>
            <a:r>
              <a:rPr lang="en-US" sz="1800" dirty="0" smtClean="0"/>
              <a:t> </a:t>
            </a:r>
            <a:r>
              <a:rPr lang="en-US" sz="1800" dirty="0" err="1" smtClean="0"/>
              <a:t>hợp</a:t>
            </a:r>
            <a:r>
              <a:rPr lang="en-US" sz="1800" dirty="0" smtClean="0"/>
              <a:t> ý </a:t>
            </a:r>
            <a:r>
              <a:rPr lang="en-US" sz="1800" dirty="0" err="1" smtClean="0"/>
              <a:t>tưởng</a:t>
            </a:r>
            <a:r>
              <a:rPr lang="en-US" sz="1800" dirty="0" smtClean="0"/>
              <a:t> hay </a:t>
            </a:r>
            <a:r>
              <a:rPr lang="en-US" sz="1800" dirty="0" err="1" smtClean="0"/>
              <a:t>thành</a:t>
            </a:r>
            <a:r>
              <a:rPr lang="en-US" sz="1800" dirty="0" smtClean="0"/>
              <a:t> </a:t>
            </a:r>
            <a:r>
              <a:rPr lang="en-US" sz="1800" dirty="0" err="1" smtClean="0"/>
              <a:t>phần</a:t>
            </a:r>
            <a:r>
              <a:rPr lang="en-US" sz="1800" dirty="0" smtClean="0"/>
              <a:t> </a:t>
            </a:r>
            <a:r>
              <a:rPr lang="en-US" sz="1800" dirty="0" err="1" smtClean="0"/>
              <a:t>nào</a:t>
            </a:r>
            <a:r>
              <a:rPr lang="en-US" sz="1800" dirty="0" smtClean="0"/>
              <a:t>?</a:t>
            </a:r>
          </a:p>
          <a:p>
            <a:pPr marL="0" indent="0">
              <a:buNone/>
            </a:pPr>
            <a:r>
              <a:rPr lang="en-US" sz="1800" dirty="0" smtClean="0"/>
              <a:t>-</a:t>
            </a: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thể</a:t>
            </a:r>
            <a:r>
              <a:rPr lang="en-US" sz="1800" dirty="0" smtClean="0"/>
              <a:t> </a:t>
            </a:r>
            <a:r>
              <a:rPr lang="en-US" sz="1800" dirty="0" err="1" smtClean="0"/>
              <a:t>kết</a:t>
            </a:r>
            <a:r>
              <a:rPr lang="en-US" sz="1800" dirty="0" smtClean="0"/>
              <a:t> </a:t>
            </a:r>
            <a:r>
              <a:rPr lang="en-US" sz="1800" dirty="0" err="1" smtClean="0"/>
              <a:t>hợp</a:t>
            </a:r>
            <a:r>
              <a:rPr lang="en-US" sz="1800" dirty="0" smtClean="0"/>
              <a:t> </a:t>
            </a:r>
            <a:r>
              <a:rPr lang="en-US" sz="1800" dirty="0" err="1" smtClean="0"/>
              <a:t>vật</a:t>
            </a:r>
            <a:r>
              <a:rPr lang="en-US" sz="1800" dirty="0" smtClean="0"/>
              <a:t> </a:t>
            </a:r>
            <a:r>
              <a:rPr lang="en-US" sz="1800" dirty="0" err="1" smtClean="0"/>
              <a:t>liệu</a:t>
            </a:r>
            <a:r>
              <a:rPr lang="en-US" sz="1800" dirty="0" smtClean="0"/>
              <a:t> </a:t>
            </a:r>
            <a:r>
              <a:rPr lang="en-US" sz="1800" dirty="0" err="1" smtClean="0"/>
              <a:t>nào</a:t>
            </a:r>
            <a:r>
              <a:rPr lang="en-US" sz="1800" dirty="0" smtClean="0"/>
              <a:t> ?</a:t>
            </a:r>
          </a:p>
          <a:p>
            <a:pPr marL="0" indent="0">
              <a:buNone/>
            </a:pPr>
            <a:r>
              <a:rPr lang="en-US" sz="1800" dirty="0" smtClean="0"/>
              <a:t>-</a:t>
            </a:r>
            <a:r>
              <a:rPr lang="en-US" sz="1800" dirty="0" err="1" smtClean="0"/>
              <a:t>Những</a:t>
            </a:r>
            <a:r>
              <a:rPr lang="en-US" sz="1800" dirty="0" smtClean="0"/>
              <a:t> </a:t>
            </a:r>
            <a:r>
              <a:rPr lang="en-US" sz="1800" dirty="0" err="1" smtClean="0"/>
              <a:t>mục</a:t>
            </a:r>
            <a:r>
              <a:rPr lang="en-US" sz="1800" dirty="0" smtClean="0"/>
              <a:t> </a:t>
            </a:r>
            <a:r>
              <a:rPr lang="en-US" sz="1800" dirty="0" err="1" smtClean="0"/>
              <a:t>tiêu</a:t>
            </a:r>
            <a:r>
              <a:rPr lang="en-US" sz="1800" dirty="0" smtClean="0"/>
              <a:t> </a:t>
            </a:r>
            <a:r>
              <a:rPr lang="en-US" sz="1800" dirty="0" err="1" smtClean="0"/>
              <a:t>nào</a:t>
            </a:r>
            <a:r>
              <a:rPr lang="en-US" sz="1800" dirty="0" smtClean="0"/>
              <a:t> </a:t>
            </a: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thể</a:t>
            </a:r>
            <a:r>
              <a:rPr lang="en-US" sz="1800" dirty="0" smtClean="0"/>
              <a:t> </a:t>
            </a:r>
            <a:r>
              <a:rPr lang="en-US" sz="1800" dirty="0" err="1" smtClean="0"/>
              <a:t>kết</a:t>
            </a:r>
            <a:r>
              <a:rPr lang="en-US" sz="1800" dirty="0" smtClean="0"/>
              <a:t> </a:t>
            </a:r>
            <a:r>
              <a:rPr lang="en-US" sz="1800" dirty="0" err="1" smtClean="0"/>
              <a:t>hợp</a:t>
            </a:r>
            <a:r>
              <a:rPr lang="en-US" sz="1800" dirty="0" smtClean="0"/>
              <a:t> </a:t>
            </a:r>
            <a:r>
              <a:rPr lang="en-US" sz="1800" dirty="0" err="1" smtClean="0"/>
              <a:t>lại</a:t>
            </a:r>
            <a:r>
              <a:rPr lang="en-US" sz="1800" dirty="0" smtClean="0"/>
              <a:t>?</a:t>
            </a:r>
          </a:p>
          <a:p>
            <a:pPr marL="0" indent="0">
              <a:buNone/>
            </a:pPr>
            <a:r>
              <a:rPr lang="en-US" sz="1800" dirty="0" smtClean="0"/>
              <a:t>-</a:t>
            </a:r>
            <a:r>
              <a:rPr lang="en-US" sz="1800" dirty="0" err="1" smtClean="0"/>
              <a:t>Những</a:t>
            </a:r>
            <a:r>
              <a:rPr lang="en-US" sz="1800" dirty="0" smtClean="0"/>
              <a:t> </a:t>
            </a:r>
            <a:r>
              <a:rPr lang="en-US" sz="1800" dirty="0" err="1" smtClean="0"/>
              <a:t>thứ</a:t>
            </a:r>
            <a:r>
              <a:rPr lang="en-US" sz="1800" dirty="0" smtClean="0"/>
              <a:t> </a:t>
            </a:r>
            <a:r>
              <a:rPr lang="en-US" sz="1800" dirty="0" err="1" smtClean="0"/>
              <a:t>nào</a:t>
            </a:r>
            <a:r>
              <a:rPr lang="en-US" sz="1800" dirty="0" smtClean="0"/>
              <a:t> </a:t>
            </a: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thể</a:t>
            </a:r>
            <a:r>
              <a:rPr lang="en-US" sz="1800" dirty="0" smtClean="0"/>
              <a:t> </a:t>
            </a:r>
            <a:r>
              <a:rPr lang="en-US" sz="1800" dirty="0" err="1" smtClean="0"/>
              <a:t>trộn</a:t>
            </a:r>
            <a:r>
              <a:rPr lang="en-US" sz="1800" dirty="0" smtClean="0"/>
              <a:t> </a:t>
            </a:r>
            <a:r>
              <a:rPr lang="en-US" sz="1800" dirty="0" err="1" smtClean="0"/>
              <a:t>lẵn</a:t>
            </a:r>
            <a:r>
              <a:rPr lang="en-US" sz="1800" dirty="0" smtClean="0"/>
              <a:t> </a:t>
            </a:r>
            <a:r>
              <a:rPr lang="en-US" sz="1800" dirty="0" err="1" smtClean="0"/>
              <a:t>với</a:t>
            </a:r>
            <a:r>
              <a:rPr lang="en-US" sz="1800" dirty="0" smtClean="0"/>
              <a:t> </a:t>
            </a:r>
            <a:r>
              <a:rPr lang="en-US" sz="1800" dirty="0" err="1" smtClean="0"/>
              <a:t>nhau</a:t>
            </a:r>
            <a:r>
              <a:rPr lang="en-US" sz="1800" dirty="0" smtClean="0"/>
              <a:t>?</a:t>
            </a:r>
          </a:p>
        </p:txBody>
      </p:sp>
      <p:pic>
        <p:nvPicPr>
          <p:cNvPr id="4098" name="Picture 2" descr="C:\Program Files (x86)\Microsoft Office\MEDIA\CAGCAT10\j025130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616" y="2336456"/>
            <a:ext cx="1657894" cy="139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Program Files (x86)\Microsoft Office\MEDIA\CAGCAT10\j0251871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471" y="2502629"/>
            <a:ext cx="1904695" cy="1238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TRƯƠNG MẠNH KỲ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2808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 - Adapt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err="1" smtClean="0"/>
              <a:t>Chuyển</a:t>
            </a:r>
            <a:r>
              <a:rPr lang="en-US" sz="1800" dirty="0" smtClean="0"/>
              <a:t> </a:t>
            </a:r>
            <a:r>
              <a:rPr lang="en-US" sz="1800" dirty="0" err="1" smtClean="0"/>
              <a:t>đối</a:t>
            </a:r>
            <a:r>
              <a:rPr lang="en-US" sz="1800" dirty="0" smtClean="0"/>
              <a:t> </a:t>
            </a:r>
            <a:r>
              <a:rPr lang="en-US" sz="1800" dirty="0" err="1" smtClean="0"/>
              <a:t>tượng</a:t>
            </a:r>
            <a:r>
              <a:rPr lang="en-US" sz="1800" dirty="0" smtClean="0"/>
              <a:t> </a:t>
            </a:r>
            <a:r>
              <a:rPr lang="en-US" sz="1800" dirty="0" err="1" smtClean="0"/>
              <a:t>củ</a:t>
            </a:r>
            <a:r>
              <a:rPr lang="en-US" sz="1800" dirty="0" smtClean="0"/>
              <a:t> sang </a:t>
            </a:r>
            <a:r>
              <a:rPr lang="en-US" sz="1800" dirty="0" err="1" smtClean="0"/>
              <a:t>đối</a:t>
            </a:r>
            <a:r>
              <a:rPr lang="en-US" sz="1800" dirty="0" smtClean="0"/>
              <a:t> </a:t>
            </a:r>
            <a:r>
              <a:rPr lang="en-US" sz="1800" dirty="0" err="1" smtClean="0"/>
              <a:t>tượng</a:t>
            </a:r>
            <a:r>
              <a:rPr lang="en-US" sz="1800" dirty="0" smtClean="0"/>
              <a:t> </a:t>
            </a:r>
            <a:r>
              <a:rPr lang="en-US" sz="1800" dirty="0" err="1" smtClean="0"/>
              <a:t>mới</a:t>
            </a:r>
            <a:r>
              <a:rPr lang="en-US" sz="1800" dirty="0" smtClean="0"/>
              <a:t> , </a:t>
            </a:r>
            <a:r>
              <a:rPr lang="en-US" sz="1800" dirty="0" err="1" smtClean="0"/>
              <a:t>tạo</a:t>
            </a:r>
            <a:r>
              <a:rPr lang="en-US" sz="1800" dirty="0" smtClean="0"/>
              <a:t> </a:t>
            </a:r>
            <a:r>
              <a:rPr lang="en-US" sz="1800" dirty="0" err="1" smtClean="0"/>
              <a:t>hình</a:t>
            </a:r>
            <a:r>
              <a:rPr lang="en-US" sz="1800" dirty="0" smtClean="0"/>
              <a:t> </a:t>
            </a:r>
            <a:r>
              <a:rPr lang="en-US" sz="1800" dirty="0" err="1" smtClean="0"/>
              <a:t>ảnh</a:t>
            </a:r>
            <a:r>
              <a:rPr lang="en-US" sz="1800" dirty="0" smtClean="0"/>
              <a:t> </a:t>
            </a:r>
            <a:r>
              <a:rPr lang="en-US" sz="1800" dirty="0" err="1" smtClean="0"/>
              <a:t>mới</a:t>
            </a:r>
            <a:r>
              <a:rPr lang="en-US" sz="1800" dirty="0" smtClean="0"/>
              <a:t> </a:t>
            </a:r>
            <a:r>
              <a:rPr lang="en-US" sz="1800" dirty="0" err="1" smtClean="0"/>
              <a:t>thân</a:t>
            </a:r>
            <a:r>
              <a:rPr lang="en-US" sz="1800" dirty="0" smtClean="0"/>
              <a:t> </a:t>
            </a:r>
            <a:r>
              <a:rPr lang="en-US" sz="1800" dirty="0" err="1" smtClean="0"/>
              <a:t>thiện</a:t>
            </a:r>
            <a:r>
              <a:rPr lang="en-US" sz="1800" dirty="0" smtClean="0"/>
              <a:t> , </a:t>
            </a:r>
            <a:r>
              <a:rPr lang="en-US" sz="1800" dirty="0" err="1" smtClean="0"/>
              <a:t>gần</a:t>
            </a:r>
            <a:r>
              <a:rPr lang="en-US" sz="1800" dirty="0" smtClean="0"/>
              <a:t> </a:t>
            </a:r>
            <a:r>
              <a:rPr lang="en-US" sz="1800" dirty="0" err="1" smtClean="0"/>
              <a:t>gũi</a:t>
            </a:r>
            <a:r>
              <a:rPr lang="en-US" sz="1800" dirty="0" smtClean="0"/>
              <a:t> , </a:t>
            </a:r>
            <a:r>
              <a:rPr lang="en-US" sz="1800" dirty="0" err="1" smtClean="0"/>
              <a:t>đẹp</a:t>
            </a:r>
            <a:r>
              <a:rPr lang="en-US" sz="1800" dirty="0" smtClean="0"/>
              <a:t> </a:t>
            </a:r>
            <a:r>
              <a:rPr lang="en-US" sz="1800" dirty="0" err="1" smtClean="0"/>
              <a:t>hơn</a:t>
            </a:r>
            <a:r>
              <a:rPr lang="en-US" sz="1800" dirty="0" smtClean="0"/>
              <a:t> ?</a:t>
            </a:r>
          </a:p>
          <a:p>
            <a:pPr marL="0" indent="0">
              <a:buNone/>
            </a:pPr>
            <a:r>
              <a:rPr lang="en-US" sz="1800" dirty="0" err="1" smtClean="0"/>
              <a:t>Một</a:t>
            </a:r>
            <a:r>
              <a:rPr lang="en-US" sz="1800" dirty="0" smtClean="0"/>
              <a:t> </a:t>
            </a:r>
            <a:r>
              <a:rPr lang="en-US" sz="1800" dirty="0" err="1" smtClean="0"/>
              <a:t>vài</a:t>
            </a:r>
            <a:r>
              <a:rPr lang="en-US" sz="1800" dirty="0" smtClean="0"/>
              <a:t> </a:t>
            </a:r>
            <a:r>
              <a:rPr lang="en-US" sz="1800" dirty="0" err="1" smtClean="0"/>
              <a:t>câu</a:t>
            </a:r>
            <a:r>
              <a:rPr lang="en-US" sz="1800" dirty="0" smtClean="0"/>
              <a:t> </a:t>
            </a:r>
            <a:r>
              <a:rPr lang="en-US" sz="1800" dirty="0" err="1" smtClean="0"/>
              <a:t>hỏi</a:t>
            </a:r>
            <a:r>
              <a:rPr lang="en-US" sz="1800" dirty="0" smtClean="0"/>
              <a:t> </a:t>
            </a:r>
            <a:r>
              <a:rPr lang="en-US" sz="1800" dirty="0" err="1" smtClean="0"/>
              <a:t>gợi</a:t>
            </a:r>
            <a:r>
              <a:rPr lang="en-US" sz="1800" dirty="0" smtClean="0"/>
              <a:t> ý :</a:t>
            </a:r>
          </a:p>
          <a:p>
            <a:pPr marL="0" indent="0">
              <a:buNone/>
            </a:pPr>
            <a:r>
              <a:rPr lang="en-US" sz="1800" dirty="0" smtClean="0"/>
              <a:t>-</a:t>
            </a:r>
            <a:r>
              <a:rPr lang="en-US" sz="1800" dirty="0" err="1" smtClean="0"/>
              <a:t>Làm</a:t>
            </a:r>
            <a:r>
              <a:rPr lang="en-US" sz="1800" dirty="0" smtClean="0"/>
              <a:t> </a:t>
            </a:r>
            <a:r>
              <a:rPr lang="en-US" sz="1800" dirty="0" err="1" smtClean="0"/>
              <a:t>thế</a:t>
            </a:r>
            <a:r>
              <a:rPr lang="en-US" sz="1800" dirty="0" smtClean="0"/>
              <a:t> </a:t>
            </a:r>
            <a:r>
              <a:rPr lang="en-US" sz="1800" dirty="0" err="1" smtClean="0"/>
              <a:t>nào</a:t>
            </a:r>
            <a:r>
              <a:rPr lang="en-US" sz="1800" dirty="0" smtClean="0"/>
              <a:t> </a:t>
            </a:r>
            <a:r>
              <a:rPr lang="en-US" sz="1800" dirty="0" err="1" smtClean="0"/>
              <a:t>để</a:t>
            </a:r>
            <a:r>
              <a:rPr lang="en-US" sz="1800" dirty="0" smtClean="0"/>
              <a:t> </a:t>
            </a:r>
            <a:r>
              <a:rPr lang="en-US" sz="1800" dirty="0" err="1" smtClean="0"/>
              <a:t>thích</a:t>
            </a:r>
            <a:r>
              <a:rPr lang="en-US" sz="1800" dirty="0" smtClean="0"/>
              <a:t> </a:t>
            </a:r>
            <a:r>
              <a:rPr lang="en-US" sz="1800" dirty="0" err="1" smtClean="0"/>
              <a:t>nghi</a:t>
            </a:r>
            <a:r>
              <a:rPr lang="en-US" sz="1800" dirty="0" smtClean="0"/>
              <a:t> </a:t>
            </a:r>
            <a:r>
              <a:rPr lang="en-US" sz="1800" dirty="0" err="1" smtClean="0"/>
              <a:t>tốt</a:t>
            </a:r>
            <a:r>
              <a:rPr lang="en-US" sz="1800" dirty="0" smtClean="0"/>
              <a:t> </a:t>
            </a:r>
            <a:r>
              <a:rPr lang="en-US" sz="1800" dirty="0" err="1" smtClean="0"/>
              <a:t>hơn</a:t>
            </a:r>
            <a:r>
              <a:rPr lang="en-US" sz="1800" dirty="0" smtClean="0"/>
              <a:t> ?</a:t>
            </a:r>
          </a:p>
          <a:p>
            <a:pPr marL="0" indent="0">
              <a:buNone/>
            </a:pPr>
            <a:r>
              <a:rPr lang="en-US" sz="1800" dirty="0" smtClean="0"/>
              <a:t>-</a:t>
            </a:r>
            <a:r>
              <a:rPr lang="en-US" sz="1800" dirty="0" err="1" smtClean="0"/>
              <a:t>Làm</a:t>
            </a:r>
            <a:r>
              <a:rPr lang="en-US" sz="1800" dirty="0" smtClean="0"/>
              <a:t> </a:t>
            </a:r>
            <a:r>
              <a:rPr lang="en-US" sz="1800" dirty="0" err="1" smtClean="0"/>
              <a:t>thế</a:t>
            </a:r>
            <a:r>
              <a:rPr lang="en-US" sz="1800" dirty="0" smtClean="0"/>
              <a:t> </a:t>
            </a:r>
            <a:r>
              <a:rPr lang="en-US" sz="1800" dirty="0" err="1" smtClean="0"/>
              <a:t>nào</a:t>
            </a:r>
            <a:r>
              <a:rPr lang="en-US" sz="1800" dirty="0" smtClean="0"/>
              <a:t> </a:t>
            </a:r>
            <a:r>
              <a:rPr lang="en-US" sz="1800" dirty="0" err="1" smtClean="0"/>
              <a:t>để</a:t>
            </a:r>
            <a:r>
              <a:rPr lang="en-US" sz="1800" dirty="0" smtClean="0"/>
              <a:t> </a:t>
            </a: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thể</a:t>
            </a:r>
            <a:r>
              <a:rPr lang="en-US" sz="1800" dirty="0" smtClean="0"/>
              <a:t> </a:t>
            </a:r>
            <a:r>
              <a:rPr lang="en-US" sz="1800" dirty="0" err="1" smtClean="0"/>
              <a:t>tương</a:t>
            </a:r>
            <a:r>
              <a:rPr lang="en-US" sz="1800" dirty="0" smtClean="0"/>
              <a:t> </a:t>
            </a:r>
            <a:r>
              <a:rPr lang="en-US" sz="1800" dirty="0" err="1" smtClean="0"/>
              <a:t>thích</a:t>
            </a:r>
            <a:r>
              <a:rPr lang="en-US" sz="1800" dirty="0" smtClean="0"/>
              <a:t> </a:t>
            </a:r>
            <a:r>
              <a:rPr lang="en-US" sz="1800" dirty="0" err="1" smtClean="0"/>
              <a:t>hơn</a:t>
            </a:r>
            <a:r>
              <a:rPr lang="en-US" sz="1800" dirty="0" smtClean="0"/>
              <a:t>?</a:t>
            </a:r>
          </a:p>
          <a:p>
            <a:pPr marL="0" indent="0">
              <a:buNone/>
            </a:pPr>
            <a:r>
              <a:rPr lang="en-US" sz="1800" dirty="0" smtClean="0"/>
              <a:t>-</a:t>
            </a:r>
            <a:r>
              <a:rPr lang="en-US" sz="1800" dirty="0" err="1" smtClean="0"/>
              <a:t>Làm</a:t>
            </a:r>
            <a:r>
              <a:rPr lang="en-US" sz="1800" dirty="0" smtClean="0"/>
              <a:t> </a:t>
            </a:r>
            <a:r>
              <a:rPr lang="en-US" sz="1800" dirty="0" err="1" smtClean="0"/>
              <a:t>thế</a:t>
            </a:r>
            <a:r>
              <a:rPr lang="en-US" sz="1800" dirty="0" smtClean="0"/>
              <a:t> </a:t>
            </a:r>
            <a:r>
              <a:rPr lang="en-US" sz="1800" dirty="0" err="1" smtClean="0"/>
              <a:t>nào</a:t>
            </a:r>
            <a:r>
              <a:rPr lang="en-US" sz="1800" dirty="0" smtClean="0"/>
              <a:t> </a:t>
            </a:r>
            <a:r>
              <a:rPr lang="en-US" sz="1800" dirty="0" err="1" smtClean="0"/>
              <a:t>để</a:t>
            </a:r>
            <a:r>
              <a:rPr lang="en-US" sz="1800" dirty="0" smtClean="0"/>
              <a:t> </a:t>
            </a:r>
            <a:r>
              <a:rPr lang="en-US" sz="1800" dirty="0" err="1" smtClean="0"/>
              <a:t>thích</a:t>
            </a:r>
            <a:r>
              <a:rPr lang="en-US" sz="1800" dirty="0" smtClean="0"/>
              <a:t> </a:t>
            </a:r>
            <a:r>
              <a:rPr lang="en-US" sz="1800" dirty="0" err="1" smtClean="0"/>
              <a:t>hợp</a:t>
            </a:r>
            <a:r>
              <a:rPr lang="en-US" sz="1800" dirty="0" smtClean="0"/>
              <a:t> </a:t>
            </a:r>
            <a:r>
              <a:rPr lang="en-US" sz="1800" dirty="0" err="1" smtClean="0"/>
              <a:t>hơn</a:t>
            </a:r>
            <a:r>
              <a:rPr lang="en-US" sz="1800" dirty="0" smtClean="0"/>
              <a:t>?</a:t>
            </a:r>
          </a:p>
          <a:p>
            <a:pPr marL="0" indent="0">
              <a:buNone/>
            </a:pPr>
            <a:r>
              <a:rPr lang="en-US" sz="1800" dirty="0" smtClean="0"/>
              <a:t>-</a:t>
            </a:r>
            <a:r>
              <a:rPr lang="en-US" sz="1800" dirty="0" err="1" smtClean="0"/>
              <a:t>Có</a:t>
            </a:r>
            <a:r>
              <a:rPr lang="en-US" sz="1800" dirty="0" smtClean="0"/>
              <a:t> </a:t>
            </a:r>
            <a:r>
              <a:rPr lang="en-US" sz="1800" dirty="0" err="1" smtClean="0"/>
              <a:t>cái</a:t>
            </a:r>
            <a:r>
              <a:rPr lang="en-US" sz="1800" dirty="0" smtClean="0"/>
              <a:t> </a:t>
            </a:r>
            <a:r>
              <a:rPr lang="en-US" sz="1800" dirty="0" err="1" smtClean="0"/>
              <a:t>gì</a:t>
            </a:r>
            <a:r>
              <a:rPr lang="en-US" sz="1800" dirty="0" smtClean="0"/>
              <a:t> </a:t>
            </a:r>
            <a:r>
              <a:rPr lang="en-US" sz="1800" dirty="0" err="1" smtClean="0"/>
              <a:t>khác</a:t>
            </a:r>
            <a:r>
              <a:rPr lang="en-US" sz="1800" dirty="0" smtClean="0"/>
              <a:t> </a:t>
            </a:r>
            <a:r>
              <a:rPr lang="en-US" sz="1800" dirty="0" err="1" smtClean="0"/>
              <a:t>mà</a:t>
            </a:r>
            <a:r>
              <a:rPr lang="en-US" sz="1800" dirty="0" smtClean="0"/>
              <a:t> </a:t>
            </a:r>
            <a:r>
              <a:rPr lang="en-US" sz="1800" dirty="0" err="1" smtClean="0"/>
              <a:t>tương</a:t>
            </a:r>
            <a:r>
              <a:rPr lang="en-US" sz="1800" dirty="0" smtClean="0"/>
              <a:t> </a:t>
            </a:r>
            <a:r>
              <a:rPr lang="en-US" sz="1800" dirty="0" err="1" smtClean="0"/>
              <a:t>tự</a:t>
            </a:r>
            <a:r>
              <a:rPr lang="en-US" sz="1800" dirty="0" smtClean="0"/>
              <a:t> </a:t>
            </a:r>
            <a:r>
              <a:rPr lang="en-US" sz="1800" dirty="0" err="1" smtClean="0"/>
              <a:t>chúng</a:t>
            </a:r>
            <a:r>
              <a:rPr lang="en-US" sz="1800" dirty="0" smtClean="0"/>
              <a:t> ta </a:t>
            </a:r>
            <a:r>
              <a:rPr lang="en-US" sz="1800" dirty="0" err="1" smtClean="0"/>
              <a:t>đang</a:t>
            </a:r>
            <a:r>
              <a:rPr lang="en-US" sz="1800" dirty="0" smtClean="0"/>
              <a:t> </a:t>
            </a:r>
            <a:r>
              <a:rPr lang="en-US" sz="1800" dirty="0" err="1" smtClean="0"/>
              <a:t>xét</a:t>
            </a:r>
            <a:r>
              <a:rPr lang="en-US" sz="1800" dirty="0" smtClean="0"/>
              <a:t> </a:t>
            </a:r>
            <a:r>
              <a:rPr lang="en-US" sz="1800" dirty="0" err="1" smtClean="0"/>
              <a:t>không</a:t>
            </a:r>
            <a:r>
              <a:rPr lang="en-US" sz="1800" dirty="0" smtClean="0"/>
              <a:t> . </a:t>
            </a:r>
            <a:r>
              <a:rPr lang="en-US" sz="1800" dirty="0" err="1" smtClean="0"/>
              <a:t>Nhưng</a:t>
            </a:r>
            <a:r>
              <a:rPr lang="en-US" sz="1800" dirty="0" smtClean="0"/>
              <a:t> </a:t>
            </a:r>
            <a:r>
              <a:rPr lang="en-US" sz="1800" dirty="0" err="1" smtClean="0"/>
              <a:t>trong</a:t>
            </a:r>
            <a:r>
              <a:rPr lang="en-US" sz="1800" dirty="0" smtClean="0"/>
              <a:t> </a:t>
            </a:r>
            <a:r>
              <a:rPr lang="en-US" sz="1800" dirty="0" err="1" smtClean="0"/>
              <a:t>một</a:t>
            </a:r>
            <a:r>
              <a:rPr lang="en-US" sz="1800" dirty="0" smtClean="0"/>
              <a:t> </a:t>
            </a:r>
            <a:r>
              <a:rPr lang="en-US" sz="1800" dirty="0" err="1" smtClean="0"/>
              <a:t>tình</a:t>
            </a:r>
            <a:r>
              <a:rPr lang="en-US" sz="1800" dirty="0" smtClean="0"/>
              <a:t> </a:t>
            </a:r>
            <a:r>
              <a:rPr lang="en-US" sz="1800" dirty="0" err="1" smtClean="0"/>
              <a:t>huống</a:t>
            </a:r>
            <a:r>
              <a:rPr lang="en-US" sz="1800" dirty="0" smtClean="0"/>
              <a:t> </a:t>
            </a:r>
            <a:r>
              <a:rPr lang="en-US" sz="1800" dirty="0" err="1" smtClean="0"/>
              <a:t>khác</a:t>
            </a:r>
            <a:r>
              <a:rPr lang="en-US" sz="1800" dirty="0" smtClean="0"/>
              <a:t> ?</a:t>
            </a:r>
            <a:endParaRPr lang="en-US" sz="1800" dirty="0"/>
          </a:p>
        </p:txBody>
      </p:sp>
      <p:pic>
        <p:nvPicPr>
          <p:cNvPr id="5122" name="Picture 2" descr="C:\Program Files (x86)\Microsoft Office\MEDIA\CAGCAT10\j033607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828800"/>
            <a:ext cx="2971800" cy="300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vi-VN" smtClean="0"/>
              <a:t>28/6/2016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vi-VN" smtClean="0"/>
              <a:t>TRƯƠNG MẠNH KỲ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08349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332</Words>
  <Application>Microsoft Office PowerPoint</Application>
  <PresentationFormat>On-screen Show (4:3)</PresentationFormat>
  <Paragraphs>49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PHƯƠNG PHÁP SÁNG TẠO SCAMPER</vt:lpstr>
      <vt:lpstr>Phép thay thế - Substitute</vt:lpstr>
      <vt:lpstr>Phép kết hợp – Combine</vt:lpstr>
      <vt:lpstr>Phép thích ứng - Adapt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PHÁP SÁNG TẠO SCAMPER</dc:title>
  <dc:creator>K.CNTT</dc:creator>
  <cp:lastModifiedBy>K.CNTT</cp:lastModifiedBy>
  <cp:revision>7</cp:revision>
  <dcterms:created xsi:type="dcterms:W3CDTF">2006-08-16T00:00:00Z</dcterms:created>
  <dcterms:modified xsi:type="dcterms:W3CDTF">2016-06-28T01:35:47Z</dcterms:modified>
</cp:coreProperties>
</file>